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30275213" cy="428037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3" d="100"/>
          <a:sy n="13" d="100"/>
        </p:scale>
        <p:origin x="2635" y="1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70641" y="7005156"/>
            <a:ext cx="25733931" cy="14902051"/>
          </a:xfrm>
        </p:spPr>
        <p:txBody>
          <a:bodyPr anchor="b"/>
          <a:lstStyle>
            <a:lvl1pPr algn="ctr">
              <a:defRPr sz="1986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84402" y="22481887"/>
            <a:ext cx="22706410" cy="10334331"/>
          </a:xfrm>
        </p:spPr>
        <p:txBody>
          <a:bodyPr/>
          <a:lstStyle>
            <a:lvl1pPr marL="0" indent="0" algn="ctr">
              <a:buNone/>
              <a:defRPr sz="7946"/>
            </a:lvl1pPr>
            <a:lvl2pPr marL="1513743" indent="0" algn="ctr">
              <a:buNone/>
              <a:defRPr sz="6622"/>
            </a:lvl2pPr>
            <a:lvl3pPr marL="3027487" indent="0" algn="ctr">
              <a:buNone/>
              <a:defRPr sz="5960"/>
            </a:lvl3pPr>
            <a:lvl4pPr marL="4541230" indent="0" algn="ctr">
              <a:buNone/>
              <a:defRPr sz="5297"/>
            </a:lvl4pPr>
            <a:lvl5pPr marL="6054974" indent="0" algn="ctr">
              <a:buNone/>
              <a:defRPr sz="5297"/>
            </a:lvl5pPr>
            <a:lvl6pPr marL="7568717" indent="0" algn="ctr">
              <a:buNone/>
              <a:defRPr sz="5297"/>
            </a:lvl6pPr>
            <a:lvl7pPr marL="9082461" indent="0" algn="ctr">
              <a:buNone/>
              <a:defRPr sz="5297"/>
            </a:lvl7pPr>
            <a:lvl8pPr marL="10596204" indent="0" algn="ctr">
              <a:buNone/>
              <a:defRPr sz="5297"/>
            </a:lvl8pPr>
            <a:lvl9pPr marL="12109948" indent="0" algn="ctr">
              <a:buNone/>
              <a:defRPr sz="529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1731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10083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1665701" y="2278904"/>
            <a:ext cx="6528093" cy="3627421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081423" y="2278904"/>
            <a:ext cx="19205838" cy="3627421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28848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899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65654" y="10671229"/>
            <a:ext cx="26112371" cy="17805173"/>
          </a:xfrm>
        </p:spPr>
        <p:txBody>
          <a:bodyPr anchor="b"/>
          <a:lstStyle>
            <a:lvl1pPr>
              <a:defRPr sz="1986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65654" y="28644846"/>
            <a:ext cx="26112371" cy="9363320"/>
          </a:xfrm>
        </p:spPr>
        <p:txBody>
          <a:bodyPr/>
          <a:lstStyle>
            <a:lvl1pPr marL="0" indent="0">
              <a:buNone/>
              <a:defRPr sz="7946">
                <a:solidFill>
                  <a:schemeClr val="tx1"/>
                </a:solidFill>
              </a:defRPr>
            </a:lvl1pPr>
            <a:lvl2pPr marL="1513743" indent="0">
              <a:buNone/>
              <a:defRPr sz="6622">
                <a:solidFill>
                  <a:schemeClr val="tx1">
                    <a:tint val="75000"/>
                  </a:schemeClr>
                </a:solidFill>
              </a:defRPr>
            </a:lvl2pPr>
            <a:lvl3pPr marL="3027487" indent="0">
              <a:buNone/>
              <a:defRPr sz="5960">
                <a:solidFill>
                  <a:schemeClr val="tx1">
                    <a:tint val="75000"/>
                  </a:schemeClr>
                </a:solidFill>
              </a:defRPr>
            </a:lvl3pPr>
            <a:lvl4pPr marL="4541230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4pPr>
            <a:lvl5pPr marL="6054974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5pPr>
            <a:lvl6pPr marL="7568717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6pPr>
            <a:lvl7pPr marL="9082461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7pPr>
            <a:lvl8pPr marL="10596204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8pPr>
            <a:lvl9pPr marL="12109948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2274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081421" y="11394520"/>
            <a:ext cx="12866966" cy="2715859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326826" y="11394520"/>
            <a:ext cx="12866966" cy="2715859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2539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278913"/>
            <a:ext cx="26112371" cy="827341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5368" y="10492870"/>
            <a:ext cx="12807832" cy="5142393"/>
          </a:xfrm>
        </p:spPr>
        <p:txBody>
          <a:bodyPr anchor="b"/>
          <a:lstStyle>
            <a:lvl1pPr marL="0" indent="0">
              <a:buNone/>
              <a:defRPr sz="7946" b="1"/>
            </a:lvl1pPr>
            <a:lvl2pPr marL="1513743" indent="0">
              <a:buNone/>
              <a:defRPr sz="6622" b="1"/>
            </a:lvl2pPr>
            <a:lvl3pPr marL="3027487" indent="0">
              <a:buNone/>
              <a:defRPr sz="5960" b="1"/>
            </a:lvl3pPr>
            <a:lvl4pPr marL="4541230" indent="0">
              <a:buNone/>
              <a:defRPr sz="5297" b="1"/>
            </a:lvl4pPr>
            <a:lvl5pPr marL="6054974" indent="0">
              <a:buNone/>
              <a:defRPr sz="5297" b="1"/>
            </a:lvl5pPr>
            <a:lvl6pPr marL="7568717" indent="0">
              <a:buNone/>
              <a:defRPr sz="5297" b="1"/>
            </a:lvl6pPr>
            <a:lvl7pPr marL="9082461" indent="0">
              <a:buNone/>
              <a:defRPr sz="5297" b="1"/>
            </a:lvl7pPr>
            <a:lvl8pPr marL="10596204" indent="0">
              <a:buNone/>
              <a:defRPr sz="5297" b="1"/>
            </a:lvl8pPr>
            <a:lvl9pPr marL="12109948" indent="0">
              <a:buNone/>
              <a:defRPr sz="529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85368" y="15635264"/>
            <a:ext cx="12807832" cy="2299711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5326828" y="10492870"/>
            <a:ext cx="12870909" cy="5142393"/>
          </a:xfrm>
        </p:spPr>
        <p:txBody>
          <a:bodyPr anchor="b"/>
          <a:lstStyle>
            <a:lvl1pPr marL="0" indent="0">
              <a:buNone/>
              <a:defRPr sz="7946" b="1"/>
            </a:lvl1pPr>
            <a:lvl2pPr marL="1513743" indent="0">
              <a:buNone/>
              <a:defRPr sz="6622" b="1"/>
            </a:lvl2pPr>
            <a:lvl3pPr marL="3027487" indent="0">
              <a:buNone/>
              <a:defRPr sz="5960" b="1"/>
            </a:lvl3pPr>
            <a:lvl4pPr marL="4541230" indent="0">
              <a:buNone/>
              <a:defRPr sz="5297" b="1"/>
            </a:lvl4pPr>
            <a:lvl5pPr marL="6054974" indent="0">
              <a:buNone/>
              <a:defRPr sz="5297" b="1"/>
            </a:lvl5pPr>
            <a:lvl6pPr marL="7568717" indent="0">
              <a:buNone/>
              <a:defRPr sz="5297" b="1"/>
            </a:lvl6pPr>
            <a:lvl7pPr marL="9082461" indent="0">
              <a:buNone/>
              <a:defRPr sz="5297" b="1"/>
            </a:lvl7pPr>
            <a:lvl8pPr marL="10596204" indent="0">
              <a:buNone/>
              <a:defRPr sz="5297" b="1"/>
            </a:lvl8pPr>
            <a:lvl9pPr marL="12109948" indent="0">
              <a:buNone/>
              <a:defRPr sz="529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5326828" y="15635264"/>
            <a:ext cx="12870909" cy="2299711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40663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1100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51154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853584"/>
            <a:ext cx="9764544" cy="9987545"/>
          </a:xfrm>
        </p:spPr>
        <p:txBody>
          <a:bodyPr anchor="b"/>
          <a:lstStyle>
            <a:lvl1pPr>
              <a:defRPr sz="1059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70909" y="6162959"/>
            <a:ext cx="15326827" cy="30418415"/>
          </a:xfrm>
        </p:spPr>
        <p:txBody>
          <a:bodyPr/>
          <a:lstStyle>
            <a:lvl1pPr>
              <a:defRPr sz="10595"/>
            </a:lvl1pPr>
            <a:lvl2pPr>
              <a:defRPr sz="9271"/>
            </a:lvl2pPr>
            <a:lvl3pPr>
              <a:defRPr sz="7946"/>
            </a:lvl3pPr>
            <a:lvl4pPr>
              <a:defRPr sz="6622"/>
            </a:lvl4pPr>
            <a:lvl5pPr>
              <a:defRPr sz="6622"/>
            </a:lvl5pPr>
            <a:lvl6pPr>
              <a:defRPr sz="6622"/>
            </a:lvl6pPr>
            <a:lvl7pPr>
              <a:defRPr sz="6622"/>
            </a:lvl7pPr>
            <a:lvl8pPr>
              <a:defRPr sz="6622"/>
            </a:lvl8pPr>
            <a:lvl9pPr>
              <a:defRPr sz="6622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12841129"/>
            <a:ext cx="9764544" cy="23789780"/>
          </a:xfrm>
        </p:spPr>
        <p:txBody>
          <a:bodyPr/>
          <a:lstStyle>
            <a:lvl1pPr marL="0" indent="0">
              <a:buNone/>
              <a:defRPr sz="5297"/>
            </a:lvl1pPr>
            <a:lvl2pPr marL="1513743" indent="0">
              <a:buNone/>
              <a:defRPr sz="4635"/>
            </a:lvl2pPr>
            <a:lvl3pPr marL="3027487" indent="0">
              <a:buNone/>
              <a:defRPr sz="3973"/>
            </a:lvl3pPr>
            <a:lvl4pPr marL="4541230" indent="0">
              <a:buNone/>
              <a:defRPr sz="3311"/>
            </a:lvl4pPr>
            <a:lvl5pPr marL="6054974" indent="0">
              <a:buNone/>
              <a:defRPr sz="3311"/>
            </a:lvl5pPr>
            <a:lvl6pPr marL="7568717" indent="0">
              <a:buNone/>
              <a:defRPr sz="3311"/>
            </a:lvl6pPr>
            <a:lvl7pPr marL="9082461" indent="0">
              <a:buNone/>
              <a:defRPr sz="3311"/>
            </a:lvl7pPr>
            <a:lvl8pPr marL="10596204" indent="0">
              <a:buNone/>
              <a:defRPr sz="3311"/>
            </a:lvl8pPr>
            <a:lvl9pPr marL="12109948" indent="0">
              <a:buNone/>
              <a:defRPr sz="331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397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853584"/>
            <a:ext cx="9764544" cy="9987545"/>
          </a:xfrm>
        </p:spPr>
        <p:txBody>
          <a:bodyPr anchor="b"/>
          <a:lstStyle>
            <a:lvl1pPr>
              <a:defRPr sz="1059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870909" y="6162959"/>
            <a:ext cx="15326827" cy="30418415"/>
          </a:xfrm>
        </p:spPr>
        <p:txBody>
          <a:bodyPr anchor="t"/>
          <a:lstStyle>
            <a:lvl1pPr marL="0" indent="0">
              <a:buNone/>
              <a:defRPr sz="10595"/>
            </a:lvl1pPr>
            <a:lvl2pPr marL="1513743" indent="0">
              <a:buNone/>
              <a:defRPr sz="9271"/>
            </a:lvl2pPr>
            <a:lvl3pPr marL="3027487" indent="0">
              <a:buNone/>
              <a:defRPr sz="7946"/>
            </a:lvl3pPr>
            <a:lvl4pPr marL="4541230" indent="0">
              <a:buNone/>
              <a:defRPr sz="6622"/>
            </a:lvl4pPr>
            <a:lvl5pPr marL="6054974" indent="0">
              <a:buNone/>
              <a:defRPr sz="6622"/>
            </a:lvl5pPr>
            <a:lvl6pPr marL="7568717" indent="0">
              <a:buNone/>
              <a:defRPr sz="6622"/>
            </a:lvl6pPr>
            <a:lvl7pPr marL="9082461" indent="0">
              <a:buNone/>
              <a:defRPr sz="6622"/>
            </a:lvl7pPr>
            <a:lvl8pPr marL="10596204" indent="0">
              <a:buNone/>
              <a:defRPr sz="6622"/>
            </a:lvl8pPr>
            <a:lvl9pPr marL="12109948" indent="0">
              <a:buNone/>
              <a:defRPr sz="6622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12841129"/>
            <a:ext cx="9764544" cy="23789780"/>
          </a:xfrm>
        </p:spPr>
        <p:txBody>
          <a:bodyPr/>
          <a:lstStyle>
            <a:lvl1pPr marL="0" indent="0">
              <a:buNone/>
              <a:defRPr sz="5297"/>
            </a:lvl1pPr>
            <a:lvl2pPr marL="1513743" indent="0">
              <a:buNone/>
              <a:defRPr sz="4635"/>
            </a:lvl2pPr>
            <a:lvl3pPr marL="3027487" indent="0">
              <a:buNone/>
              <a:defRPr sz="3973"/>
            </a:lvl3pPr>
            <a:lvl4pPr marL="4541230" indent="0">
              <a:buNone/>
              <a:defRPr sz="3311"/>
            </a:lvl4pPr>
            <a:lvl5pPr marL="6054974" indent="0">
              <a:buNone/>
              <a:defRPr sz="3311"/>
            </a:lvl5pPr>
            <a:lvl6pPr marL="7568717" indent="0">
              <a:buNone/>
              <a:defRPr sz="3311"/>
            </a:lvl6pPr>
            <a:lvl7pPr marL="9082461" indent="0">
              <a:buNone/>
              <a:defRPr sz="3311"/>
            </a:lvl7pPr>
            <a:lvl8pPr marL="10596204" indent="0">
              <a:buNone/>
              <a:defRPr sz="3311"/>
            </a:lvl8pPr>
            <a:lvl9pPr marL="12109948" indent="0">
              <a:buNone/>
              <a:defRPr sz="331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7907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081421" y="2278913"/>
            <a:ext cx="26112371" cy="82734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1421" y="11394520"/>
            <a:ext cx="26112371" cy="2715859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081421" y="39672756"/>
            <a:ext cx="6811923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97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537AF3-0B7C-4540-9F10-7A40BF4BABEE}" type="datetimeFigureOut">
              <a:rPr lang="en-US" smtClean="0"/>
              <a:t>2/1/2020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028665" y="39672756"/>
            <a:ext cx="10217884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97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1381869" y="39672756"/>
            <a:ext cx="6811923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97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621E57-E0D3-4B8A-8C44-E27A35073B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0316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3027487" rtl="0" eaLnBrk="1" latinLnBrk="0" hangingPunct="1">
        <a:lnSpc>
          <a:spcPct val="90000"/>
        </a:lnSpc>
        <a:spcBef>
          <a:spcPct val="0"/>
        </a:spcBef>
        <a:buNone/>
        <a:defRPr sz="1456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56872" indent="-756872" algn="l" defTabSz="3027487" rtl="0" eaLnBrk="1" latinLnBrk="0" hangingPunct="1">
        <a:lnSpc>
          <a:spcPct val="90000"/>
        </a:lnSpc>
        <a:spcBef>
          <a:spcPts val="3311"/>
        </a:spcBef>
        <a:buFont typeface="Arial" panose="020B0604020202020204" pitchFamily="34" charset="0"/>
        <a:buChar char="•"/>
        <a:defRPr sz="9271" kern="1200">
          <a:solidFill>
            <a:schemeClr val="tx1"/>
          </a:solidFill>
          <a:latin typeface="+mn-lt"/>
          <a:ea typeface="+mn-ea"/>
          <a:cs typeface="+mn-cs"/>
        </a:defRPr>
      </a:lvl1pPr>
      <a:lvl2pPr marL="2270615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7946" kern="1200">
          <a:solidFill>
            <a:schemeClr val="tx1"/>
          </a:solidFill>
          <a:latin typeface="+mn-lt"/>
          <a:ea typeface="+mn-ea"/>
          <a:cs typeface="+mn-cs"/>
        </a:defRPr>
      </a:lvl2pPr>
      <a:lvl3pPr marL="3784359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6622" kern="1200">
          <a:solidFill>
            <a:schemeClr val="tx1"/>
          </a:solidFill>
          <a:latin typeface="+mn-lt"/>
          <a:ea typeface="+mn-ea"/>
          <a:cs typeface="+mn-cs"/>
        </a:defRPr>
      </a:lvl3pPr>
      <a:lvl4pPr marL="5298102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4pPr>
      <a:lvl5pPr marL="6811846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5pPr>
      <a:lvl6pPr marL="8325589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6pPr>
      <a:lvl7pPr marL="9839333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7pPr>
      <a:lvl8pPr marL="11353076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8pPr>
      <a:lvl9pPr marL="12866820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1pPr>
      <a:lvl2pPr marL="1513743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2pPr>
      <a:lvl3pPr marL="3027487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3pPr>
      <a:lvl4pPr marL="4541230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4pPr>
      <a:lvl5pPr marL="6054974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5pPr>
      <a:lvl6pPr marL="7568717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6pPr>
      <a:lvl7pPr marL="9082461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7pPr>
      <a:lvl8pPr marL="10596204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8pPr>
      <a:lvl9pPr marL="12109948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id="{18E67A41-EC7F-492F-A71B-5E5F58CD6E2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431"/>
            <a:ext cx="30275213" cy="42794900"/>
          </a:xfrm>
          <a:prstGeom prst="rect">
            <a:avLst/>
          </a:prstGeom>
        </p:spPr>
      </p:pic>
      <p:sp>
        <p:nvSpPr>
          <p:cNvPr id="6" name="TextBox 5">
            <a:extLst>
              <a:ext uri="{FF2B5EF4-FFF2-40B4-BE49-F238E27FC236}">
                <a16:creationId xmlns:a16="http://schemas.microsoft.com/office/drawing/2014/main" id="{4DCC4E3D-6684-42CD-83CB-2BB65A701EFC}"/>
              </a:ext>
            </a:extLst>
          </p:cNvPr>
          <p:cNvSpPr txBox="1"/>
          <p:nvPr/>
        </p:nvSpPr>
        <p:spPr>
          <a:xfrm>
            <a:off x="751046" y="4124960"/>
            <a:ext cx="28773120" cy="27084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th-TH" sz="8500" b="1" dirty="0">
                <a:latin typeface="Prompt" panose="00000500000000000000" pitchFamily="2" charset="-34"/>
                <a:cs typeface="Prompt" panose="00000500000000000000" pitchFamily="2" charset="-34"/>
              </a:rPr>
              <a:t>ระบบวิเคราะห์โรคสมองโดยการเรียนรู้แบบเชิงลึก</a:t>
            </a:r>
          </a:p>
          <a:p>
            <a:pPr algn="ctr"/>
            <a:r>
              <a:rPr lang="th-TH" sz="8500" b="1" dirty="0">
                <a:latin typeface="Prompt" panose="00000500000000000000" pitchFamily="2" charset="-34"/>
                <a:cs typeface="Prompt" panose="00000500000000000000" pitchFamily="2" charset="-34"/>
              </a:rPr>
              <a:t>(</a:t>
            </a:r>
            <a:r>
              <a:rPr lang="en-US" sz="8500" b="1" dirty="0">
                <a:latin typeface="Prompt" panose="00000500000000000000" pitchFamily="2" charset="-34"/>
                <a:cs typeface="Prompt" panose="00000500000000000000" pitchFamily="2" charset="-34"/>
              </a:rPr>
              <a:t>Brain Disease Analysis System with Deep Learning)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4E77BFF-861F-429D-82DD-98E267CA8892}"/>
              </a:ext>
            </a:extLst>
          </p:cNvPr>
          <p:cNvSpPr txBox="1"/>
          <p:nvPr/>
        </p:nvSpPr>
        <p:spPr>
          <a:xfrm>
            <a:off x="5029200" y="7239000"/>
            <a:ext cx="24206200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th-TH" sz="3900" dirty="0">
                <a:latin typeface="Prompt" panose="00000500000000000000" pitchFamily="2" charset="-34"/>
                <a:cs typeface="Prompt" panose="00000500000000000000" pitchFamily="2" charset="-34"/>
              </a:rPr>
              <a:t>นายวิทยา ศาสตร์สุข, นางสาวไบโอ เคมีดี, นายจุลทรรศน์ ส่องใกล้ และ ศ.ดร.วิจัย รุ่งสว่างวงษ์ (อาจารย์ที่ปรึกษา)</a:t>
            </a:r>
            <a:endParaRPr lang="en-US" sz="3900" dirty="0">
              <a:latin typeface="Prompt" panose="00000500000000000000" pitchFamily="2" charset="-34"/>
              <a:cs typeface="Prompt" panose="00000500000000000000" pitchFamily="2" charset="-34"/>
            </a:endParaRPr>
          </a:p>
        </p:txBody>
      </p:sp>
    </p:spTree>
    <p:extLst>
      <p:ext uri="{BB962C8B-B14F-4D97-AF65-F5344CB8AC3E}">
        <p14:creationId xmlns:p14="http://schemas.microsoft.com/office/powerpoint/2010/main" val="31831196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</TotalTime>
  <Words>44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Prompt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MrPondS</dc:creator>
  <cp:lastModifiedBy>MrPondSV1D1 Wittawat_Hamhongsa</cp:lastModifiedBy>
  <cp:revision>2</cp:revision>
  <dcterms:created xsi:type="dcterms:W3CDTF">2020-01-05T07:10:21Z</dcterms:created>
  <dcterms:modified xsi:type="dcterms:W3CDTF">2020-02-01T07:51:06Z</dcterms:modified>
</cp:coreProperties>
</file>

<file path=docProps/thumbnail.jpeg>
</file>