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" d="100"/>
          <a:sy n="13" d="100"/>
        </p:scale>
        <p:origin x="2635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84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5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06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1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1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97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9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37AF3-0B7C-4540-9F10-7A40BF4BABEE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21E57-E0D3-4B8A-8C44-E27A35073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3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8E67A41-EC7F-492F-A71B-5E5F58CD6E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31"/>
            <a:ext cx="30275213" cy="42794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CC4E3D-6684-42CD-83CB-2BB65A701EFC}"/>
              </a:ext>
            </a:extLst>
          </p:cNvPr>
          <p:cNvSpPr txBox="1"/>
          <p:nvPr/>
        </p:nvSpPr>
        <p:spPr>
          <a:xfrm>
            <a:off x="751046" y="4124960"/>
            <a:ext cx="2877312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8500" b="1" dirty="0">
                <a:latin typeface="Prompt" panose="00000500000000000000" pitchFamily="2" charset="-34"/>
                <a:cs typeface="Prompt" panose="00000500000000000000" pitchFamily="2" charset="-34"/>
              </a:rPr>
              <a:t>ระบบวิเคราะห์โรคสมองโดยการเรียนรู้แบบเชิงลึก</a:t>
            </a:r>
          </a:p>
          <a:p>
            <a:pPr algn="ctr"/>
            <a:r>
              <a:rPr lang="th-TH" sz="8500" b="1" dirty="0">
                <a:latin typeface="Prompt" panose="00000500000000000000" pitchFamily="2" charset="-34"/>
                <a:cs typeface="Prompt" panose="00000500000000000000" pitchFamily="2" charset="-34"/>
              </a:rPr>
              <a:t>(</a:t>
            </a:r>
            <a:r>
              <a:rPr lang="en-US" sz="8500" b="1" dirty="0">
                <a:latin typeface="Prompt" panose="00000500000000000000" pitchFamily="2" charset="-34"/>
                <a:cs typeface="Prompt" panose="00000500000000000000" pitchFamily="2" charset="-34"/>
              </a:rPr>
              <a:t>Brain Disease Analysis System with Deep Learning)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E77BFF-861F-429D-82DD-98E267CA8892}"/>
              </a:ext>
            </a:extLst>
          </p:cNvPr>
          <p:cNvSpPr txBox="1"/>
          <p:nvPr/>
        </p:nvSpPr>
        <p:spPr>
          <a:xfrm>
            <a:off x="5029200" y="7239000"/>
            <a:ext cx="242062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900" dirty="0">
                <a:latin typeface="Prompt" panose="00000500000000000000" pitchFamily="2" charset="-34"/>
                <a:cs typeface="Prompt" panose="00000500000000000000" pitchFamily="2" charset="-34"/>
              </a:rPr>
              <a:t>นายวิทยา ศาสตร์สุข, นางสาวไบโอ เคมีดี, นายจุลทรรศน์ ส่องใกล้ และ ศ.ดร.วิจัย รุ่งสว่างวงษ์ (อาจารย์ที่ปรึกษา)</a:t>
            </a:r>
            <a:endParaRPr lang="en-US" sz="3900" dirty="0">
              <a:latin typeface="Prompt" panose="00000500000000000000" pitchFamily="2" charset="-34"/>
              <a:cs typeface="Prompt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83119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44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Prompt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MrPondS</dc:creator>
  <cp:lastModifiedBy>MrPondSV1D1 Wittawat_Hamhongsa</cp:lastModifiedBy>
  <cp:revision>2</cp:revision>
  <dcterms:created xsi:type="dcterms:W3CDTF">2020-01-05T07:10:21Z</dcterms:created>
  <dcterms:modified xsi:type="dcterms:W3CDTF">2020-02-01T07:51:06Z</dcterms:modified>
</cp:coreProperties>
</file>